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681" r:id="rId3"/>
    <p:sldId id="1192" r:id="rId4"/>
    <p:sldId id="1207" r:id="rId5"/>
    <p:sldId id="1182" r:id="rId6"/>
    <p:sldId id="1286" r:id="rId7"/>
    <p:sldId id="1287" r:id="rId8"/>
    <p:sldId id="1288" r:id="rId9"/>
    <p:sldId id="1289" r:id="rId10"/>
    <p:sldId id="1290" r:id="rId11"/>
    <p:sldId id="1291" r:id="rId12"/>
    <p:sldId id="1292" r:id="rId13"/>
    <p:sldId id="1293" r:id="rId14"/>
    <p:sldId id="1294" r:id="rId15"/>
    <p:sldId id="1295" r:id="rId16"/>
    <p:sldId id="1296" r:id="rId17"/>
    <p:sldId id="1297" r:id="rId18"/>
    <p:sldId id="1298" r:id="rId19"/>
    <p:sldId id="1299" r:id="rId20"/>
    <p:sldId id="1194" r:id="rId21"/>
    <p:sldId id="1300" r:id="rId22"/>
    <p:sldId id="1301" r:id="rId23"/>
    <p:sldId id="1302" r:id="rId24"/>
    <p:sldId id="1303" r:id="rId25"/>
    <p:sldId id="1304" r:id="rId26"/>
    <p:sldId id="1305" r:id="rId27"/>
    <p:sldId id="1306" r:id="rId28"/>
    <p:sldId id="1307" r:id="rId29"/>
    <p:sldId id="1308" r:id="rId30"/>
    <p:sldId id="1309" r:id="rId31"/>
    <p:sldId id="1310" r:id="rId32"/>
    <p:sldId id="1311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3" r:id="rId45"/>
    <p:sldId id="1324" r:id="rId46"/>
    <p:sldId id="1325" r:id="rId47"/>
    <p:sldId id="1326" r:id="rId48"/>
    <p:sldId id="1327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AB68-F5DC-8027-641C-1A92A801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0FAA8B3-11EB-1211-0C20-5B893C45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DD6C3E-CCE8-C98D-1164-4258FE938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B4FFD1-3313-38CE-74B7-257397EDE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9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B8-2261-00E7-D845-A9485A53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7C2F3B-4E54-B47D-18A9-0E5A72400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01ECCE-8E5F-0D59-759E-97A4AF47E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0C71A-F5FC-3C69-6528-1D7AC786F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82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635A-54E7-6B40-341C-DAD4286A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3868A7F-54CC-97AE-099E-3EE002241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F88547-7F7E-21E1-C1DB-91B4F00F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F685C0-F5F8-B632-194E-216BAA9AB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39E2-DE0D-1654-3B5B-F855074C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99B3FA8-AAE2-1AFA-43E3-71AB60400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A2EC88-8718-38ED-4C05-9C6B0760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1D9FC-7BD0-B921-34A8-1C1BD0A9B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71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DADAB-6833-600D-D1C9-11EF863C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9E3FED6-7099-951D-9ECF-A445B4F69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42907A-09CA-A58B-0633-77BB2D15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A1230-568D-6569-2688-6E1EA704F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8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BE69-FC70-6E20-4C5A-470B8EDD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121F529-F524-D3C0-3D28-DFF5DEEF6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15762E-FACB-D0EA-F4FB-6F507D0D6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C47D4-9C73-A88A-AF02-FB0E5AFE2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4/23/2025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2nd/raw/refs/heads/main/Slides/03.%20Line%E9%96%8B%E7%99%BC%E8%80%85%E5%B8%B3%E8%99%9F.ppt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7285CF-6A1D-63DC-F5DF-9BC39680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67"/>
            <a:ext cx="914400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8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FB7DA-3C78-3CF9-FEC3-B03D375C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76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53E809-36F6-8AA6-5FF3-4F1C8D22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2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BA28EA-187C-C5C7-24DF-64943E83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71450"/>
            <a:ext cx="87915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6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D48D73-A26B-7E7A-407F-0479257D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3" y="0"/>
            <a:ext cx="723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8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D7502-F3E3-E171-392D-67AE32F2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0"/>
            <a:ext cx="830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62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38EE51-57F7-2E88-C01D-955D10CF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17"/>
            <a:ext cx="9144000" cy="6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41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9B57F1-3D63-2146-5952-AA3588DC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096"/>
            <a:ext cx="9144000" cy="27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05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85C1-9D66-95CA-5C36-1F1A3137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F5F80C-6190-DABF-38C3-7964B3F8B87F}"/>
              </a:ext>
            </a:extLst>
          </p:cNvPr>
          <p:cNvSpPr txBox="1"/>
          <p:nvPr/>
        </p:nvSpPr>
        <p:spPr>
          <a:xfrm>
            <a:off x="805936" y="315828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檢查之前的舊程式可以執行</a:t>
            </a:r>
          </a:p>
        </p:txBody>
      </p:sp>
    </p:spTree>
    <p:extLst>
      <p:ext uri="{BB962C8B-B14F-4D97-AF65-F5344CB8AC3E}">
        <p14:creationId xmlns:p14="http://schemas.microsoft.com/office/powerpoint/2010/main" val="924896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8650" y="1446681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0702_Colab_LINE_Bot_with_ChatGPT_Stateful.ipynb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該設定好的值都要設定好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329967"/>
            <a:ext cx="52197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舊程式確定能執行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2652-8D8E-41E8-5777-C5A53DA5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42455"/>
            <a:ext cx="4800968" cy="3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65836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取得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Secret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檢查之前的舊程式可以執行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註冊其它服務，取得存取金鑰或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key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6-1341-38.2620287">
            <a:hlinkClick r:id="" action="ppaction://media"/>
            <a:extLst>
              <a:ext uri="{FF2B5EF4-FFF2-40B4-BE49-F238E27FC236}">
                <a16:creationId xmlns:a16="http://schemas.microsoft.com/office/drawing/2014/main" id="{51E2E75C-FFD1-AE2B-52B9-149821BD7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575" y="133350"/>
            <a:ext cx="3556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0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8744D-4C2B-E54E-C4A9-F28E0588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29376-AAFC-A5E9-6381-02D6EE231E43}"/>
              </a:ext>
            </a:extLst>
          </p:cNvPr>
          <p:cNvSpPr txBox="1"/>
          <p:nvPr/>
        </p:nvSpPr>
        <p:spPr>
          <a:xfrm>
            <a:off x="628650" y="1446681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是一個標準的測試環境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建立私有通道到自己的電腦上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的網址每次都變化，正常的作法是有一個固定的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自己電腦關機或休眠時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就停止了，無法建立長期可執行的服務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內建的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僅為測試用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沒有使用版本管理工具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並非標準業界佈署正式產品的方法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3D62D53-4FEB-098D-7A8F-A465DAC94C88}"/>
              </a:ext>
            </a:extLst>
          </p:cNvPr>
          <p:cNvSpPr txBox="1">
            <a:spLocks/>
          </p:cNvSpPr>
          <p:nvPr/>
        </p:nvSpPr>
        <p:spPr>
          <a:xfrm>
            <a:off x="2667368" y="162327"/>
            <a:ext cx="42976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3804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73DD-4FDE-7696-3BFA-C28B6C9B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D03D975-7435-E572-745C-FD266AE0F525}"/>
              </a:ext>
            </a:extLst>
          </p:cNvPr>
          <p:cNvSpPr txBox="1"/>
          <p:nvPr/>
        </p:nvSpPr>
        <p:spPr>
          <a:xfrm>
            <a:off x="468630" y="13488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並且配合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copilot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進行版本控制，並使用網上公開服務將程式碼的版本同步到雲端上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或網址的伺服器，或是公開的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PaaS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，或是配合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專用的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(Docker, k8s)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來佈署生產環境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可否將開發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版本控制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雲端備份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佈署整合在一起，一但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程式就重新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build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0DDD864-AE55-5C0C-3D6B-E8F8807D773E}"/>
              </a:ext>
            </a:extLst>
          </p:cNvPr>
          <p:cNvSpPr txBox="1">
            <a:spLocks/>
          </p:cNvSpPr>
          <p:nvPr/>
        </p:nvSpPr>
        <p:spPr>
          <a:xfrm>
            <a:off x="1821180" y="162327"/>
            <a:ext cx="57988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標準的開發佈署方法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84975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7-0315-54.2169334">
            <a:hlinkClick r:id="" action="ppaction://media"/>
            <a:extLst>
              <a:ext uri="{FF2B5EF4-FFF2-40B4-BE49-F238E27FC236}">
                <a16:creationId xmlns:a16="http://schemas.microsoft.com/office/drawing/2014/main" id="{793013ED-3FE5-E828-0F89-C3D252E7C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" y="204955"/>
            <a:ext cx="8648701" cy="65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1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C38E-B5BB-FA02-39F2-6806D3B6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4B0B868-51D7-856B-792B-F41CE0CB89EA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註冊其它服務</a:t>
            </a:r>
          </a:p>
        </p:txBody>
      </p:sp>
    </p:spTree>
    <p:extLst>
      <p:ext uri="{BB962C8B-B14F-4D97-AF65-F5344CB8AC3E}">
        <p14:creationId xmlns:p14="http://schemas.microsoft.com/office/powerpoint/2010/main" val="6273041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31336C-827D-F162-E897-530EF836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41"/>
            <a:ext cx="9144000" cy="5086597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B923B19-D00A-71A6-7CC0-0165F96F927D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8055139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4C7298-FDCA-FD0D-2BC4-C4A2E7C4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64"/>
            <a:ext cx="9144000" cy="46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48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912F7D-1E4E-8D28-06D9-753E052E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80147"/>
            <a:ext cx="3013440" cy="66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C5E2D-279B-96EE-9E49-607390DE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019"/>
            <a:ext cx="9144000" cy="4918761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DF11465-717B-40A4-C4AF-EA894C7EB3F4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17768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ED4728-1F7F-CE87-CFBE-A1C7AC0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28"/>
            <a:ext cx="9144000" cy="54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16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3556" y="28230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取得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的金鑰及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Secret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等資料</a:t>
            </a: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5AD9-2A17-94AE-B97B-FEF436AE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872318BE-52C7-2B41-828C-CAE2E6868F3D}"/>
              </a:ext>
            </a:extLst>
          </p:cNvPr>
          <p:cNvSpPr txBox="1">
            <a:spLocks/>
          </p:cNvSpPr>
          <p:nvPr/>
        </p:nvSpPr>
        <p:spPr>
          <a:xfrm>
            <a:off x="822960" y="77982"/>
            <a:ext cx="79400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access token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14A37-0195-7822-5876-D317A88B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237831"/>
            <a:ext cx="5788342" cy="5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84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B92B91-FA45-3F29-2B7E-021981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47750"/>
            <a:ext cx="419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0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EE7938-24B5-3766-5CEF-0146DC40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396"/>
            <a:ext cx="9144000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26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D526E1-D9D5-D8B3-88F8-51A4D0C0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94321"/>
            <a:ext cx="9014460" cy="54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8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49BC98-74CB-5D5A-B903-8DBCEBB8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" y="1336357"/>
            <a:ext cx="6888498" cy="4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52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D93F7D-8BCB-FD01-C3B9-AFC038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9" y="745807"/>
            <a:ext cx="8161121" cy="55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5510E-376D-C8A9-141E-09123DA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922145"/>
            <a:ext cx="7915275" cy="386715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ED984F2-C1CC-6C11-D04C-FF0FB79AEC77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</p:txBody>
      </p:sp>
    </p:spTree>
    <p:extLst>
      <p:ext uri="{BB962C8B-B14F-4D97-AF65-F5344CB8AC3E}">
        <p14:creationId xmlns:p14="http://schemas.microsoft.com/office/powerpoint/2010/main" val="1690696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FEFA7B-379D-CC7A-442B-E90CCD1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98341"/>
            <a:ext cx="8915400" cy="51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82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12CF8-754F-D36F-D562-E89469BD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81"/>
            <a:ext cx="9144000" cy="42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53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910905-40E7-24D0-C06F-49D3CE49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09"/>
            <a:ext cx="9144000" cy="47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20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https://github.com/joshhu/sculinebot20242nd/raw/refs/heads/main/Slides/03.%20Line%E9%96%8B%E7%99%BC%E8%80%85%E5%B8%B3%E8%99%9F.pptx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04160" y="352827"/>
            <a:ext cx="57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B7521B-4DFE-C0B8-6CF9-9498FFC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262187"/>
            <a:ext cx="4781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DD09F1-E9B4-97F0-6154-3E4CC68D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371"/>
            <a:ext cx="9144000" cy="21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10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13E28C-8BED-4559-6DB3-88C7027D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52562"/>
            <a:ext cx="8115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25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7536F-8D2A-D888-2C4F-DAF3BA41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66"/>
            <a:ext cx="9144000" cy="4641908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CD6A1F2D-86DD-C649-B2EA-60B72CCF2E94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Platform</a:t>
            </a:r>
          </a:p>
        </p:txBody>
      </p:sp>
    </p:spTree>
    <p:extLst>
      <p:ext uri="{BB962C8B-B14F-4D97-AF65-F5344CB8AC3E}">
        <p14:creationId xmlns:p14="http://schemas.microsoft.com/office/powerpoint/2010/main" val="37434208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0BA563-57DB-32AD-596E-B8E338E9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550545"/>
            <a:ext cx="5477828" cy="60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243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D3379C-DBE1-0906-D574-05EC2753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91884"/>
            <a:ext cx="8953500" cy="501900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13215A2-9718-B670-8A99-F6899405113D}"/>
              </a:ext>
            </a:extLst>
          </p:cNvPr>
          <p:cNvSpPr txBox="1">
            <a:spLocks/>
          </p:cNvSpPr>
          <p:nvPr/>
        </p:nvSpPr>
        <p:spPr>
          <a:xfrm>
            <a:off x="2667001" y="108462"/>
            <a:ext cx="39700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44221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2CB1-44D6-45C4-C399-CCF83AA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8A3C062-ABEA-A906-C440-CC72439C6575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本機環境的設定</a:t>
            </a:r>
          </a:p>
        </p:txBody>
      </p:sp>
    </p:spTree>
    <p:extLst>
      <p:ext uri="{BB962C8B-B14F-4D97-AF65-F5344CB8AC3E}">
        <p14:creationId xmlns:p14="http://schemas.microsoft.com/office/powerpoint/2010/main" val="20631784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802F-DC3C-A393-AEE8-84A56E9A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30D4108-5DC1-1249-F0FA-6ACE76E04775}"/>
              </a:ext>
            </a:extLst>
          </p:cNvPr>
          <p:cNvSpPr txBox="1"/>
          <p:nvPr/>
        </p:nvSpPr>
        <p:spPr>
          <a:xfrm>
            <a:off x="468630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都必須有一個文字編輯器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的安裝，包括擴充套件，並已連線到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的本機安裝，命令列，非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介面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git-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lfs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的安裝，用於存取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desktop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6729D6-63F5-581D-3518-2534685C5E52}"/>
              </a:ext>
            </a:extLst>
          </p:cNvPr>
          <p:cNvSpPr txBox="1">
            <a:spLocks/>
          </p:cNvSpPr>
          <p:nvPr/>
        </p:nvSpPr>
        <p:spPr>
          <a:xfrm>
            <a:off x="2622434" y="170716"/>
            <a:ext cx="470916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本機環境的設定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0274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0A716-F9BF-867C-65DC-9D4FB663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31"/>
            <a:ext cx="9144000" cy="52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AD4CFB-310F-770D-BFFB-E97A2FE7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14"/>
            <a:ext cx="9144000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0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61F059-EE3C-A460-D5A5-80223866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1512"/>
            <a:ext cx="7315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8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A522FC-74CC-B8C9-0476-90EF7EA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52437"/>
            <a:ext cx="6296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D172D4-F8DC-FEC1-890C-EF62390E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4661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424</Words>
  <Application>Microsoft Office PowerPoint</Application>
  <PresentationFormat>如螢幕大小 (4:3)</PresentationFormat>
  <Paragraphs>64</Paragraphs>
  <Slides>47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47</vt:i4>
      </vt:variant>
    </vt:vector>
  </HeadingPairs>
  <TitlesOfParts>
    <vt:vector size="5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91</cp:revision>
  <dcterms:created xsi:type="dcterms:W3CDTF">2024-05-09T05:53:07Z</dcterms:created>
  <dcterms:modified xsi:type="dcterms:W3CDTF">2025-04-23T15:33:11Z</dcterms:modified>
</cp:coreProperties>
</file>